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8" r:id="rId4"/>
    <p:sldId id="261" r:id="rId5"/>
    <p:sldId id="265" r:id="rId6"/>
    <p:sldId id="260" r:id="rId7"/>
    <p:sldId id="262" r:id="rId8"/>
    <p:sldId id="257" r:id="rId9"/>
    <p:sldId id="263" r:id="rId10"/>
    <p:sldId id="264" r:id="rId11"/>
    <p:sldId id="266" r:id="rId12"/>
    <p:sldId id="270" r:id="rId13"/>
    <p:sldId id="268" r:id="rId14"/>
    <p:sldId id="273" r:id="rId15"/>
    <p:sldId id="269" r:id="rId16"/>
    <p:sldId id="271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8" autoAdjust="0"/>
    <p:restoredTop sz="94660"/>
  </p:normalViewPr>
  <p:slideViewPr>
    <p:cSldViewPr>
      <p:cViewPr>
        <p:scale>
          <a:sx n="90" d="100"/>
          <a:sy n="90" d="100"/>
        </p:scale>
        <p:origin x="-154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3C888-D27B-479F-912E-6415805D88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8FDA4-50FF-48B3-8F94-639162520F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13025-52A7-4E3A-90EB-B36E938E86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79215-50E7-498E-AA44-9FA9B77F62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FCC39-F893-4843-BF18-0132280CD3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AD922-18EC-470A-B997-72230E9A64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AFE32-85B8-41FE-B75B-B1BF3A927F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2DF2A-46E1-4903-AA54-9DD07C73FC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A5F25-790E-4854-A394-0DAB212EC5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1A93-DFEB-4E91-B9A5-8A379A03EC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3F69D-27E9-4BDF-AD1F-6B0D1B2C12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7FA92A-CD0D-4A16-A310-B3CBE1F129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0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02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02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 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8" name="Picture 7" descr="slide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-1"/>
            <a:ext cx="9448800" cy="6871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9429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 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8445"/>
            <a:ext cx="9144000" cy="7068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02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 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0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 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0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 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520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Horticultural Technician Apprenticeship Program</dc:title>
  <dc:creator> </dc:creator>
  <cp:lastModifiedBy>mwasilewski</cp:lastModifiedBy>
  <cp:revision>48</cp:revision>
  <dcterms:created xsi:type="dcterms:W3CDTF">2008-12-21T21:24:20Z</dcterms:created>
  <dcterms:modified xsi:type="dcterms:W3CDTF">2009-01-05T13:23:45Z</dcterms:modified>
</cp:coreProperties>
</file>